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5" r:id="rId3"/>
    <p:sldId id="257" r:id="rId4"/>
    <p:sldId id="258" r:id="rId5"/>
    <p:sldId id="268" r:id="rId6"/>
    <p:sldId id="264" r:id="rId7"/>
    <p:sldId id="259" r:id="rId8"/>
    <p:sldId id="260" r:id="rId9"/>
    <p:sldId id="270" r:id="rId10"/>
    <p:sldId id="261" r:id="rId11"/>
    <p:sldId id="271" r:id="rId12"/>
    <p:sldId id="262" r:id="rId13"/>
    <p:sldId id="263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ED34-97BF-4BDB-80C4-31A1036B0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E4EF5-EC56-4DE0-944D-AF927B173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9BE3C-5603-4895-AA40-A898CFFD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B8915-5602-4E25-B27B-ADB6A71B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11A0B-7ED8-4369-9B2F-7635AB92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1252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8634-33EE-4F22-A18A-01E52DD8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43B0-743E-46B1-A990-B04A48441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B1F8E-B8D2-4C46-B497-6FB16B45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44B6C-0A48-4052-AF22-7D3DA5DC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F114B-A9CB-437C-B5AA-C99A30F1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02990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87D821-33BC-4202-9BFD-F0D700113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04256-EA55-4AE3-B20A-2743F9933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36786-EE2B-4215-8EA1-743C7B6A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EBB69-66A6-4D1F-98C4-8CF31914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4574D-2C0D-41B9-B5F9-1BC7F501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98409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339F-E867-4DC0-9814-77C71951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1C1B-E7E5-44CB-AE77-2FC38B358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B6DB7-B8EE-4915-B7FC-DE240AB21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368AB-4350-4B36-A199-03F32555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AC32F-187E-4AD6-AD8C-C29A0F41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2664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670B-D6DF-4EFB-A580-F66C107A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00AC0-80C2-4A21-BDDC-B19ECE886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C7FD8-C1CA-4B9C-BD3E-99ED2D29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C0AC0-7F7D-4A84-BF02-E3CAD4EB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9C957-BF8C-4B98-8ABA-E83598DC6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63480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1ABD-67E9-4BF6-B93C-1D77D7DF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2A9F4-9B48-48A9-B90F-B838AC4DB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8EEF2-466B-4457-90AF-9FAE6D175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F1DE7-BB28-4E31-B871-B6E4D847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083E6-F386-4A84-BC0F-E2EC1DF8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AEEE4-5690-456A-9E05-1BE530E2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07394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B6AB-419E-4A3D-9F89-C81C27F26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84F9E-D5DB-4783-BA7E-BF1D8AC23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09F59-5EDC-4831-B71B-73F8F0EB0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95A7C-6A71-43F5-8141-894160403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359AC-14A3-40B2-A4E1-7A4C598764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55BE0-368A-47EA-92CC-B78D6B52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0F4E37-972D-4931-8051-B622C4F5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FE7E6-15D5-426C-A1E9-07BA6266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447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3758-B894-45E7-BAD4-00E3075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7E05F-3D41-4E47-98AB-EE55A4980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3A02E-ADDF-4CBD-90E5-19980B4A3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389BB-E344-4CD0-AEEB-4873E6F2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8020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DE2CA-897D-4969-A82A-88C420A56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CD2F8-15D3-485D-91F3-C0552A8F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69ACC-010B-4662-9D1B-00C8B05C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50292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13D4-EDEA-4A4E-9B02-C99529C27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CD616-7B83-4EDC-A292-9A52FBA05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4AFFC-CFD4-424D-BFC8-8F1559CDA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39372-5E6E-4F14-B520-0EC4008E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678AE-061D-408C-B7BC-9B605F27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5852F-1A60-4348-858A-12FEC619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4469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931D-59F1-48EC-BEEF-16EF952E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E2752-041B-421D-A159-9009602019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E4F9E-AB9F-4F2A-BDF9-FD9F6E8AE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C53E8-334C-4693-90DD-6811AB24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8C284-3EF5-4B54-961B-3EBCBB97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B6BD-FA75-4E81-8366-6B678EC7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2731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BDF2F-0756-4E1F-BA3E-9B427335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4A958-9AC9-4464-9526-E6EC470BB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19A5-9791-4D53-A06B-F87A38EFF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5677E-C84D-4EAB-AB7D-D453960E382B}" type="datetimeFigureOut">
              <a:rPr lang="en-JM" smtClean="0"/>
              <a:t>10/8/2019</a:t>
            </a:fld>
            <a:endParaRPr lang="en-J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41FFC-3174-423B-AA39-F7E3159C0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51C2F-14DD-45D7-9268-CAFEE2491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EE1B5-0E11-48D9-A707-C92BD8E70D2C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7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91E2-C836-4661-9578-DCDE1AEDD5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1CDAE-1677-4E7C-9FC7-014EB69F4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65D90-B433-42BF-8226-43C19AFB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2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F9A1-3F87-4868-A148-6BBAA1D3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0A81-7586-4C7C-8731-47BB5C9AC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4098" name="Picture 2" descr="https://media.discordapp.net/attachments/397498794419159040/610070817459535879/unknown.png?width=1230&amp;height=540">
            <a:extLst>
              <a:ext uri="{FF2B5EF4-FFF2-40B4-BE49-F238E27FC236}">
                <a16:creationId xmlns:a16="http://schemas.microsoft.com/office/drawing/2014/main" id="{F699EF3D-9E48-4549-831B-255E95DF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4"/>
            <a:ext cx="12192000" cy="53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73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215D-A6CE-4B80-AF40-14FDC467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D18F6-28F5-4AFF-A028-268C995B2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5124" name="Picture 4" descr="https://media.discordapp.net/attachments/397498794419159040/610070926020837387/unknown.png?width=1230&amp;height=539">
            <a:extLst>
              <a:ext uri="{FF2B5EF4-FFF2-40B4-BE49-F238E27FC236}">
                <a16:creationId xmlns:a16="http://schemas.microsoft.com/office/drawing/2014/main" id="{C452CD50-7106-4F7E-809F-5FD78B605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7"/>
            <a:ext cx="12192000" cy="534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F9A1-3F87-4868-A148-6BBAA1D3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0A81-7586-4C7C-8731-47BB5C9AC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3074" name="Picture 2" descr="https://media.discordapp.net/attachments/397498794419159040/610070677013266473/unknown.png?width=1212&amp;height=666">
            <a:extLst>
              <a:ext uri="{FF2B5EF4-FFF2-40B4-BE49-F238E27FC236}">
                <a16:creationId xmlns:a16="http://schemas.microsoft.com/office/drawing/2014/main" id="{75408FC5-3312-4DFA-8A4A-E07945428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80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02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BB02-656D-49B3-8B34-2D0A0545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51D04-636F-4F6C-AC1D-AEF02EBC8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2050" name="Picture 2" descr="https://d3n8a8pro7vhmx.cloudfront.net/cjfe/pages/3183/meta_images/original/closer-look.png?1520526063">
            <a:extLst>
              <a:ext uri="{FF2B5EF4-FFF2-40B4-BE49-F238E27FC236}">
                <a16:creationId xmlns:a16="http://schemas.microsoft.com/office/drawing/2014/main" id="{3D26F673-35B0-4BB1-B255-09713B017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183773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4F1B5-C278-4E5B-9C33-E752E0DF44C8}"/>
              </a:ext>
            </a:extLst>
          </p:cNvPr>
          <p:cNvSpPr txBox="1"/>
          <p:nvPr/>
        </p:nvSpPr>
        <p:spPr>
          <a:xfrm>
            <a:off x="153770" y="173205"/>
            <a:ext cx="5116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6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- Transparency -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11FB8D-9D6C-4F47-B394-73F55B0CF0E0}"/>
              </a:ext>
            </a:extLst>
          </p:cNvPr>
          <p:cNvCxnSpPr>
            <a:cxnSpLocks/>
          </p:cNvCxnSpPr>
          <p:nvPr/>
        </p:nvCxnSpPr>
        <p:spPr>
          <a:xfrm>
            <a:off x="522886" y="1240152"/>
            <a:ext cx="4333786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EAD944-76F6-46B6-9A82-8089D7841E9B}"/>
              </a:ext>
            </a:extLst>
          </p:cNvPr>
          <p:cNvCxnSpPr>
            <a:cxnSpLocks/>
          </p:cNvCxnSpPr>
          <p:nvPr/>
        </p:nvCxnSpPr>
        <p:spPr>
          <a:xfrm>
            <a:off x="1960700" y="1485543"/>
            <a:ext cx="1139504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888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37253-6FAD-4310-BAD8-6FD5460A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26D5D9-57EE-4514-B668-BCBDBDC6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>
                <a:solidFill>
                  <a:schemeClr val="bg1"/>
                </a:solidFill>
              </a:rPr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1F66-B248-491C-8213-D557EFD2E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1647"/>
            <a:ext cx="10515600" cy="2206305"/>
          </a:xfrm>
        </p:spPr>
        <p:txBody>
          <a:bodyPr/>
          <a:lstStyle/>
          <a:p>
            <a:r>
              <a:rPr lang="en-JM" dirty="0">
                <a:solidFill>
                  <a:schemeClr val="bg1"/>
                </a:solidFill>
              </a:rPr>
              <a:t>Videoblocks.com</a:t>
            </a:r>
          </a:p>
          <a:p>
            <a:r>
              <a:rPr lang="en-JM" dirty="0">
                <a:solidFill>
                  <a:schemeClr val="bg1"/>
                </a:solidFill>
              </a:rPr>
              <a:t>res.cloudinary.com</a:t>
            </a:r>
          </a:p>
          <a:p>
            <a:r>
              <a:rPr lang="en-JM" dirty="0">
                <a:solidFill>
                  <a:schemeClr val="bg1"/>
                </a:solidFill>
              </a:rPr>
              <a:t>d3n8a8pro7vhmx.cloudfront.net</a:t>
            </a:r>
          </a:p>
          <a:p>
            <a:r>
              <a:rPr lang="en-JM" dirty="0">
                <a:solidFill>
                  <a:schemeClr val="bg1"/>
                </a:solidFill>
              </a:rPr>
              <a:t>finance-monthly.com</a:t>
            </a:r>
          </a:p>
        </p:txBody>
      </p:sp>
    </p:spTree>
    <p:extLst>
      <p:ext uri="{BB962C8B-B14F-4D97-AF65-F5344CB8AC3E}">
        <p14:creationId xmlns:p14="http://schemas.microsoft.com/office/powerpoint/2010/main" val="371736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E311-7022-404D-BD1E-B770BABC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2D562-A98B-4766-9690-8274E4D00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2E59C-07FC-4F86-94DA-C5878D4A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783DF-7726-49BE-A0B9-71472E67E62F}"/>
              </a:ext>
            </a:extLst>
          </p:cNvPr>
          <p:cNvSpPr txBox="1"/>
          <p:nvPr/>
        </p:nvSpPr>
        <p:spPr>
          <a:xfrm>
            <a:off x="3099881" y="1225685"/>
            <a:ext cx="5992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9600" dirty="0">
                <a:solidFill>
                  <a:schemeClr val="bg1"/>
                </a:solidFill>
                <a:latin typeface="Forte" panose="03060902040502070203" pitchFamily="66" charset="0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B1937-0AF7-427F-90DC-5F239BF04C5E}"/>
              </a:ext>
            </a:extLst>
          </p:cNvPr>
          <p:cNvSpPr txBox="1"/>
          <p:nvPr/>
        </p:nvSpPr>
        <p:spPr>
          <a:xfrm>
            <a:off x="3109608" y="2807172"/>
            <a:ext cx="5992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4800" dirty="0">
                <a:solidFill>
                  <a:schemeClr val="bg1"/>
                </a:solidFill>
                <a:latin typeface="Forte" panose="03060902040502070203" pitchFamily="66" charset="0"/>
              </a:rPr>
              <a:t>For your time</a:t>
            </a:r>
          </a:p>
        </p:txBody>
      </p:sp>
    </p:spTree>
    <p:extLst>
      <p:ext uri="{BB962C8B-B14F-4D97-AF65-F5344CB8AC3E}">
        <p14:creationId xmlns:p14="http://schemas.microsoft.com/office/powerpoint/2010/main" val="123776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674472-F9E8-4A9C-88CB-7671F1CD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DE432-7C9B-497D-8073-18FED41FD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185"/>
            <a:ext cx="9144000" cy="2387600"/>
          </a:xfrm>
        </p:spPr>
        <p:txBody>
          <a:bodyPr>
            <a:normAutofit/>
          </a:bodyPr>
          <a:lstStyle/>
          <a:p>
            <a:r>
              <a:rPr lang="en-JM" sz="9600" dirty="0">
                <a:solidFill>
                  <a:schemeClr val="bg1"/>
                </a:solidFill>
                <a:latin typeface="Agency FB" panose="020B0503020202020204" pitchFamily="34" charset="0"/>
              </a:rPr>
              <a:t>BRAKEN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4793B-E821-4EEA-9E5A-A005D1C1B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7163" y="4203715"/>
            <a:ext cx="2745996" cy="165576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Tx/>
              <a:buChar char="-"/>
            </a:pPr>
            <a:r>
              <a:rPr lang="en-JM" dirty="0">
                <a:solidFill>
                  <a:schemeClr val="bg1"/>
                </a:solidFill>
              </a:rPr>
              <a:t>Brandon</a:t>
            </a:r>
          </a:p>
          <a:p>
            <a:pPr marL="342900" indent="-342900" algn="l">
              <a:buFontTx/>
              <a:buChar char="-"/>
            </a:pPr>
            <a:r>
              <a:rPr lang="en-JM" dirty="0">
                <a:solidFill>
                  <a:schemeClr val="bg1"/>
                </a:solidFill>
              </a:rPr>
              <a:t>Kevoy</a:t>
            </a:r>
          </a:p>
          <a:p>
            <a:pPr marL="342900" indent="-342900" algn="l">
              <a:buFontTx/>
              <a:buChar char="-"/>
            </a:pPr>
            <a:r>
              <a:rPr lang="en-JM" dirty="0">
                <a:solidFill>
                  <a:schemeClr val="bg1"/>
                </a:solidFill>
              </a:rPr>
              <a:t>Nicholas</a:t>
            </a:r>
          </a:p>
          <a:p>
            <a:pPr marL="342900" indent="-342900" algn="l">
              <a:buFontTx/>
              <a:buChar char="-"/>
            </a:pPr>
            <a:r>
              <a:rPr lang="en-JM" dirty="0">
                <a:solidFill>
                  <a:schemeClr val="bg1"/>
                </a:solidFill>
              </a:rPr>
              <a:t>Rashmi</a:t>
            </a:r>
          </a:p>
          <a:p>
            <a:pPr marL="342900" indent="-342900">
              <a:buFontTx/>
              <a:buChar char="-"/>
            </a:pPr>
            <a:endParaRPr lang="en-JM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C612-88D0-4089-85D4-73722E84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CDDECD-FF7E-4173-A9AB-A063D0503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5B727-909C-4CC5-BCBB-41867ECE89A7}"/>
              </a:ext>
            </a:extLst>
          </p:cNvPr>
          <p:cNvSpPr txBox="1"/>
          <p:nvPr/>
        </p:nvSpPr>
        <p:spPr>
          <a:xfrm>
            <a:off x="7977929" y="4437776"/>
            <a:ext cx="4412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6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- Money -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32F08D-D4A3-4688-9AF9-958D37022155}"/>
              </a:ext>
            </a:extLst>
          </p:cNvPr>
          <p:cNvCxnSpPr>
            <a:cxnSpLocks/>
          </p:cNvCxnSpPr>
          <p:nvPr/>
        </p:nvCxnSpPr>
        <p:spPr>
          <a:xfrm>
            <a:off x="8347045" y="5470217"/>
            <a:ext cx="2206304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D6CA1-D8FF-4C19-9F07-D3AB7E46F85B}"/>
              </a:ext>
            </a:extLst>
          </p:cNvPr>
          <p:cNvCxnSpPr>
            <a:cxnSpLocks/>
          </p:cNvCxnSpPr>
          <p:nvPr/>
        </p:nvCxnSpPr>
        <p:spPr>
          <a:xfrm>
            <a:off x="8801448" y="5689729"/>
            <a:ext cx="1139504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89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FD9A-4A73-4AD9-B286-28134818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7E1B6A-AE59-423F-8510-C20C686D2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0253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B93D-1ECF-445B-A377-977B2AAF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B644-0AB4-451D-A117-52543C284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1026" name="Picture 2" descr="https://www.finance-monthly.com/Finance-Monthly/wp-content/uploads/2017/11/Your-Thoughts-Tax-Avoidance-Offshore-Loopholes.jpg">
            <a:extLst>
              <a:ext uri="{FF2B5EF4-FFF2-40B4-BE49-F238E27FC236}">
                <a16:creationId xmlns:a16="http://schemas.microsoft.com/office/drawing/2014/main" id="{A7E9DAD9-5426-4D26-8FA6-17E8131CF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2574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76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E318B76-3BC2-4378-9188-E60837880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AB3870B-230B-4389-8C9D-69DA84712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193" y="4720190"/>
            <a:ext cx="9144000" cy="1655762"/>
          </a:xfrm>
        </p:spPr>
        <p:txBody>
          <a:bodyPr>
            <a:normAutofit/>
          </a:bodyPr>
          <a:lstStyle/>
          <a:p>
            <a:r>
              <a:rPr lang="en-JM" sz="800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PALLETABLE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69840-8A2D-442C-B84F-4A28D0B7E67A}"/>
              </a:ext>
            </a:extLst>
          </p:cNvPr>
          <p:cNvGrpSpPr/>
          <p:nvPr/>
        </p:nvGrpSpPr>
        <p:grpSpPr>
          <a:xfrm>
            <a:off x="4165693" y="992022"/>
            <a:ext cx="3429000" cy="3246120"/>
            <a:chOff x="0" y="0"/>
            <a:chExt cx="3429000" cy="3246120"/>
          </a:xfrm>
          <a:solidFill>
            <a:schemeClr val="bg1">
              <a:lumMod val="7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1CF4D8-1BBA-4D45-99AA-836DB3CD541A}"/>
                </a:ext>
              </a:extLst>
            </p:cNvPr>
            <p:cNvSpPr/>
            <p:nvPr/>
          </p:nvSpPr>
          <p:spPr>
            <a:xfrm>
              <a:off x="0" y="2887980"/>
              <a:ext cx="342900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69985D-88A8-46DF-9FC2-6F149FF6C127}"/>
                </a:ext>
              </a:extLst>
            </p:cNvPr>
            <p:cNvSpPr/>
            <p:nvPr/>
          </p:nvSpPr>
          <p:spPr>
            <a:xfrm>
              <a:off x="0" y="3154680"/>
              <a:ext cx="342900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2C59FF-76C3-478D-8823-1CCB6DE767FA}"/>
                </a:ext>
              </a:extLst>
            </p:cNvPr>
            <p:cNvSpPr/>
            <p:nvPr/>
          </p:nvSpPr>
          <p:spPr>
            <a:xfrm>
              <a:off x="922020" y="2941320"/>
              <a:ext cx="60960" cy="2438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994C1A-4D3E-43ED-9ABA-1F8D79994279}"/>
                </a:ext>
              </a:extLst>
            </p:cNvPr>
            <p:cNvSpPr/>
            <p:nvPr/>
          </p:nvSpPr>
          <p:spPr>
            <a:xfrm>
              <a:off x="2438400" y="2918460"/>
              <a:ext cx="60960" cy="2438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85AA57-7913-401C-B3AF-F491DA1DBA92}"/>
                </a:ext>
              </a:extLst>
            </p:cNvPr>
            <p:cNvSpPr/>
            <p:nvPr/>
          </p:nvSpPr>
          <p:spPr>
            <a:xfrm>
              <a:off x="7620" y="2179320"/>
              <a:ext cx="815340" cy="67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C59357-C3F4-4F84-ABBF-DECAC8DD0D56}"/>
                </a:ext>
              </a:extLst>
            </p:cNvPr>
            <p:cNvSpPr/>
            <p:nvPr/>
          </p:nvSpPr>
          <p:spPr>
            <a:xfrm>
              <a:off x="876300" y="2179320"/>
              <a:ext cx="815340" cy="67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87F5FD-74E0-423A-9874-18B6122072E2}"/>
                </a:ext>
              </a:extLst>
            </p:cNvPr>
            <p:cNvSpPr/>
            <p:nvPr/>
          </p:nvSpPr>
          <p:spPr>
            <a:xfrm>
              <a:off x="1737360" y="2171700"/>
              <a:ext cx="815340" cy="67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6A9347-8FF6-4E12-81CE-ECC03AF6A055}"/>
                </a:ext>
              </a:extLst>
            </p:cNvPr>
            <p:cNvSpPr/>
            <p:nvPr/>
          </p:nvSpPr>
          <p:spPr>
            <a:xfrm>
              <a:off x="2606040" y="2171700"/>
              <a:ext cx="815340" cy="67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16746-9669-4B41-95F5-162F2C0C72E0}"/>
                </a:ext>
              </a:extLst>
            </p:cNvPr>
            <p:cNvSpPr/>
            <p:nvPr/>
          </p:nvSpPr>
          <p:spPr>
            <a:xfrm>
              <a:off x="15240" y="1455420"/>
              <a:ext cx="815340" cy="67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18E13D-B8E6-4CFC-9433-AC4F42087BF6}"/>
                </a:ext>
              </a:extLst>
            </p:cNvPr>
            <p:cNvSpPr/>
            <p:nvPr/>
          </p:nvSpPr>
          <p:spPr>
            <a:xfrm>
              <a:off x="876300" y="1447800"/>
              <a:ext cx="815340" cy="67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0D5A56-17D5-49F5-9498-A705E433136C}"/>
                </a:ext>
              </a:extLst>
            </p:cNvPr>
            <p:cNvSpPr/>
            <p:nvPr/>
          </p:nvSpPr>
          <p:spPr>
            <a:xfrm>
              <a:off x="1744980" y="1447800"/>
              <a:ext cx="815340" cy="67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9E8588-9FA3-4598-84F1-427AE866582D}"/>
                </a:ext>
              </a:extLst>
            </p:cNvPr>
            <p:cNvSpPr/>
            <p:nvPr/>
          </p:nvSpPr>
          <p:spPr>
            <a:xfrm>
              <a:off x="868680" y="723900"/>
              <a:ext cx="815340" cy="67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5065CE-2446-4D0D-99EA-9019B86697C8}"/>
                </a:ext>
              </a:extLst>
            </p:cNvPr>
            <p:cNvSpPr/>
            <p:nvPr/>
          </p:nvSpPr>
          <p:spPr>
            <a:xfrm>
              <a:off x="1737360" y="723900"/>
              <a:ext cx="815340" cy="67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8523D9-82D9-4BBD-AF3E-26E70A6241BB}"/>
                </a:ext>
              </a:extLst>
            </p:cNvPr>
            <p:cNvSpPr/>
            <p:nvPr/>
          </p:nvSpPr>
          <p:spPr>
            <a:xfrm>
              <a:off x="876300" y="0"/>
              <a:ext cx="815340" cy="67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JM"/>
            </a:p>
          </p:txBody>
        </p:sp>
      </p:grpSp>
    </p:spTree>
    <p:extLst>
      <p:ext uri="{BB962C8B-B14F-4D97-AF65-F5344CB8AC3E}">
        <p14:creationId xmlns:p14="http://schemas.microsoft.com/office/powerpoint/2010/main" val="41924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F8F7-4A69-429C-ADC3-D9CC347A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168A-B2FB-4B5C-BCE1-BA5439A9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1026" name="Picture 2" descr="https://res.cloudinary.com/simpleview/image/upload/crm/jamaica/Devon-House-Kn_at_Devonh15-0462d2915056a36_0462d3ff-5056-a36a-0780f85cffd12db1.jpg">
            <a:extLst>
              <a:ext uri="{FF2B5EF4-FFF2-40B4-BE49-F238E27FC236}">
                <a16:creationId xmlns:a16="http://schemas.microsoft.com/office/drawing/2014/main" id="{BD298609-255C-4A3E-94A2-AB423534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EDEE7-F424-41B8-9C21-E67579F1DCDB}"/>
              </a:ext>
            </a:extLst>
          </p:cNvPr>
          <p:cNvSpPr txBox="1"/>
          <p:nvPr/>
        </p:nvSpPr>
        <p:spPr>
          <a:xfrm>
            <a:off x="7420809" y="-142707"/>
            <a:ext cx="4712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6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- Government -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473CF2-27D0-45A0-A0A5-ED768E1CCA66}"/>
              </a:ext>
            </a:extLst>
          </p:cNvPr>
          <p:cNvCxnSpPr>
            <a:cxnSpLocks/>
          </p:cNvCxnSpPr>
          <p:nvPr/>
        </p:nvCxnSpPr>
        <p:spPr>
          <a:xfrm>
            <a:off x="8035778" y="777633"/>
            <a:ext cx="3549865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047E90-6C68-4674-9F7A-07FFC6DCD036}"/>
              </a:ext>
            </a:extLst>
          </p:cNvPr>
          <p:cNvCxnSpPr>
            <a:cxnSpLocks/>
          </p:cNvCxnSpPr>
          <p:nvPr/>
        </p:nvCxnSpPr>
        <p:spPr>
          <a:xfrm>
            <a:off x="9163137" y="1027906"/>
            <a:ext cx="1139504" cy="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89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F9A1-3F87-4868-A148-6BBAA1D3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0A81-7586-4C7C-8731-47BB5C9AC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2050" name="Picture 2" descr="https://media.discordapp.net/attachments/397498794419159040/610069785677660160/unknown.png?width=1230&amp;height=530">
            <a:extLst>
              <a:ext uri="{FF2B5EF4-FFF2-40B4-BE49-F238E27FC236}">
                <a16:creationId xmlns:a16="http://schemas.microsoft.com/office/drawing/2014/main" id="{5EF08F7E-0FE7-4957-B632-3F3B9F9A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566"/>
            <a:ext cx="12192000" cy="525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71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517B6-9027-45DB-AF16-1F50C3D5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3A45E-3A16-4A3B-BD8C-3570D30A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M"/>
          </a:p>
        </p:txBody>
      </p:sp>
      <p:pic>
        <p:nvPicPr>
          <p:cNvPr id="6146" name="Picture 2" descr="https://cdn.discordapp.com/attachments/397498794419159040/610069935632285706/unknown.png">
            <a:extLst>
              <a:ext uri="{FF2B5EF4-FFF2-40B4-BE49-F238E27FC236}">
                <a16:creationId xmlns:a16="http://schemas.microsoft.com/office/drawing/2014/main" id="{26A8AEE6-494E-42D5-BCDD-6E5F72F1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473"/>
            <a:ext cx="12192000" cy="497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836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38</Words>
  <Application>Microsoft Office PowerPoint</Application>
  <PresentationFormat>Widescreen</PresentationFormat>
  <Paragraphs>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Agency FB</vt:lpstr>
      <vt:lpstr>Arial</vt:lpstr>
      <vt:lpstr>Bahnschrift Light SemiCondensed</vt:lpstr>
      <vt:lpstr>Calibri</vt:lpstr>
      <vt:lpstr>Calibri Light</vt:lpstr>
      <vt:lpstr>Dubai Light</vt:lpstr>
      <vt:lpstr>Forte</vt:lpstr>
      <vt:lpstr>Office Theme</vt:lpstr>
      <vt:lpstr>PowerPoint Presentation</vt:lpstr>
      <vt:lpstr>BRAKEN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Y</dc:creator>
  <cp:lastModifiedBy>Nicholas Y</cp:lastModifiedBy>
  <cp:revision>12</cp:revision>
  <dcterms:created xsi:type="dcterms:W3CDTF">2019-08-11T01:20:23Z</dcterms:created>
  <dcterms:modified xsi:type="dcterms:W3CDTF">2019-08-11T11:30:12Z</dcterms:modified>
</cp:coreProperties>
</file>